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82" r:id="rId2"/>
    <p:sldId id="385" r:id="rId3"/>
    <p:sldId id="386" r:id="rId4"/>
    <p:sldId id="387" r:id="rId5"/>
    <p:sldId id="388" r:id="rId6"/>
    <p:sldId id="38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3771" autoAdjust="0"/>
    <p:restoredTop sz="94660"/>
  </p:normalViewPr>
  <p:slideViewPr>
    <p:cSldViewPr snapToGrid="0">
      <p:cViewPr varScale="1">
        <p:scale>
          <a:sx n="38" d="100"/>
          <a:sy n="38" d="100"/>
        </p:scale>
        <p:origin x="78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D58E-8ECB-41AD-9175-ED9CE3297BD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EC61-ED4E-45D9-8F67-F7279091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82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D58E-8ECB-41AD-9175-ED9CE3297BD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EC61-ED4E-45D9-8F67-F7279091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7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D58E-8ECB-41AD-9175-ED9CE3297BD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EC61-ED4E-45D9-8F67-F7279091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70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D58E-8ECB-41AD-9175-ED9CE3297BD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EC61-ED4E-45D9-8F67-F7279091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1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D58E-8ECB-41AD-9175-ED9CE3297BD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EC61-ED4E-45D9-8F67-F7279091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671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D58E-8ECB-41AD-9175-ED9CE3297BD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EC61-ED4E-45D9-8F67-F7279091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93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D58E-8ECB-41AD-9175-ED9CE3297BD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EC61-ED4E-45D9-8F67-F7279091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83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D58E-8ECB-41AD-9175-ED9CE3297BD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EC61-ED4E-45D9-8F67-F7279091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216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D58E-8ECB-41AD-9175-ED9CE3297BD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EC61-ED4E-45D9-8F67-F7279091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150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D58E-8ECB-41AD-9175-ED9CE3297BD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EC61-ED4E-45D9-8F67-F7279091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277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D58E-8ECB-41AD-9175-ED9CE3297BD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EC61-ED4E-45D9-8F67-F7279091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38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9D58E-8ECB-41AD-9175-ED9CE3297BD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2EC61-ED4E-45D9-8F67-F7279091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567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8051" y="99655"/>
            <a:ext cx="1138843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101518"/>
                </a:solidFill>
                <a:highlight>
                  <a:srgbClr val="FFFFFF"/>
                </a:highlight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                          </a:t>
            </a:r>
            <a:r>
              <a:rPr lang="ja-JP" altLang="en-US" sz="4400" b="1" dirty="0">
                <a:solidFill>
                  <a:srgbClr val="101518"/>
                </a:solidFill>
                <a:highlight>
                  <a:srgbClr val="FFFFFF"/>
                </a:highlight>
                <a:latin typeface="Microsoft YaHei" panose="020B0503020204020204" pitchFamily="34" charset="-122"/>
                <a:ea typeface="Microsoft YaHei" panose="020B0503020204020204" pitchFamily="34" charset="-122"/>
              </a:rPr>
              <a:t>代祷</a:t>
            </a:r>
            <a:endParaRPr lang="en-US" sz="4400" b="1" dirty="0">
              <a:solidFill>
                <a:srgbClr val="101518"/>
              </a:solidFill>
              <a:highlight>
                <a:srgbClr val="FFFFFF"/>
              </a:highligh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en-US" sz="3200" dirty="0">
                <a:solidFill>
                  <a:srgbClr val="101518"/>
                </a:solidFill>
                <a:highlight>
                  <a:srgbClr val="FFFFFF"/>
                </a:highlight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                  </a:t>
            </a:r>
            <a:endParaRPr lang="en-US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C19662-A6CD-6E97-7503-91DA8FBF6523}"/>
              </a:ext>
            </a:extLst>
          </p:cNvPr>
          <p:cNvSpPr txBox="1"/>
          <p:nvPr/>
        </p:nvSpPr>
        <p:spPr>
          <a:xfrm>
            <a:off x="338051" y="1756975"/>
            <a:ext cx="118539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有常常参加週三祷告会的请举手</a:t>
            </a:r>
            <a:r>
              <a:rPr lang="en-US" altLang="zh-CN" sz="4000" b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?</a:t>
            </a:r>
            <a:endParaRPr lang="en-US" sz="4000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1026" name="Picture 2" descr="Raise Your Hand Poster by Pink at Heart | TPT">
            <a:extLst>
              <a:ext uri="{FF2B5EF4-FFF2-40B4-BE49-F238E27FC236}">
                <a16:creationId xmlns:a16="http://schemas.microsoft.com/office/drawing/2014/main" id="{8326C512-7824-35B9-8D4D-449B419F9A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5837" y="3063497"/>
            <a:ext cx="4498375" cy="3396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6395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3258C06-5E48-138D-2BA5-39473091FE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3CE768-42BB-5CD5-6401-BAB8C11A9C59}"/>
              </a:ext>
            </a:extLst>
          </p:cNvPr>
          <p:cNvSpPr txBox="1"/>
          <p:nvPr/>
        </p:nvSpPr>
        <p:spPr>
          <a:xfrm>
            <a:off x="199506" y="0"/>
            <a:ext cx="1138843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rgbClr val="101518"/>
                </a:solidFill>
                <a:highlight>
                  <a:srgbClr val="FFFFFF"/>
                </a:highlight>
                <a:latin typeface="Microsoft YaHei" panose="020B0503020204020204" pitchFamily="34" charset="-122"/>
                <a:ea typeface="Microsoft YaHei" panose="020B0503020204020204" pitchFamily="34" charset="-122"/>
              </a:rPr>
              <a:t>							      </a:t>
            </a:r>
            <a:r>
              <a:rPr lang="en-US" altLang="zh-TW" sz="44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【</a:t>
            </a:r>
            <a:r>
              <a:rPr lang="zh-TW" altLang="en-US" sz="44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TW" altLang="en-US" sz="4400" b="1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祷告事项</a:t>
            </a:r>
            <a:r>
              <a:rPr lang="zh-TW" altLang="en-US" sz="44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altLang="zh-TW" sz="44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】</a:t>
            </a:r>
          </a:p>
          <a:p>
            <a:endParaRPr lang="en-US" altLang="zh-CN" sz="4000" dirty="0">
              <a:solidFill>
                <a:srgbClr val="101518"/>
              </a:solidFill>
              <a:highlight>
                <a:srgbClr val="FFFFFF"/>
              </a:highligh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TW" altLang="en-US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altLang="zh-TW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											</a:t>
            </a:r>
            <a:r>
              <a:rPr lang="zh-TW" altLang="en-US" sz="4000" b="1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诗歌</a:t>
            </a:r>
            <a:endParaRPr lang="en-US" altLang="zh-TW" sz="4000" b="1" dirty="0">
              <a:solidFill>
                <a:srgbClr val="10151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zh-TW" altLang="en-US" sz="4000" b="1" dirty="0">
              <a:solidFill>
                <a:srgbClr val="10151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en-US" altLang="zh-TW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						【</a:t>
            </a:r>
            <a:r>
              <a:rPr lang="zh-TW" altLang="en-US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感恩</a:t>
            </a:r>
            <a:r>
              <a:rPr lang="en-US" altLang="zh-TW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】</a:t>
            </a:r>
          </a:p>
          <a:p>
            <a:r>
              <a:rPr lang="en-US" altLang="zh-TW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								【</a:t>
            </a:r>
            <a:r>
              <a:rPr lang="zh-TW" altLang="en-US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宣道</a:t>
            </a:r>
            <a:r>
              <a:rPr lang="en-US" altLang="zh-TW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】</a:t>
            </a:r>
          </a:p>
          <a:p>
            <a:r>
              <a:rPr lang="en-US" altLang="zh-TW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										【</a:t>
            </a:r>
            <a:r>
              <a:rPr lang="zh-TW" altLang="en-US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事工</a:t>
            </a:r>
            <a:r>
              <a:rPr lang="en-US" altLang="zh-TW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】</a:t>
            </a:r>
          </a:p>
          <a:p>
            <a:r>
              <a:rPr lang="en-US" altLang="zh-TW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												【</a:t>
            </a:r>
            <a:r>
              <a:rPr lang="zh-TW" altLang="en-US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肢体 </a:t>
            </a:r>
            <a:r>
              <a:rPr lang="en-US" altLang="zh-TW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】</a:t>
            </a:r>
          </a:p>
          <a:p>
            <a:r>
              <a:rPr lang="en-US" altLang="zh-TW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														【</a:t>
            </a:r>
            <a:r>
              <a:rPr lang="zh-TW" altLang="en-US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其他</a:t>
            </a:r>
            <a:r>
              <a:rPr lang="en-US" altLang="zh-TW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】</a:t>
            </a:r>
            <a:endParaRPr lang="en-US" sz="4000" dirty="0">
              <a:solidFill>
                <a:srgbClr val="101518"/>
              </a:solidFill>
              <a:highlight>
                <a:srgbClr val="FFFFFF"/>
              </a:highligh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2338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1AFE89D-FFC1-38E3-E020-337D8D5048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3596B50-20C6-FB54-B642-EABFABA38005}"/>
              </a:ext>
            </a:extLst>
          </p:cNvPr>
          <p:cNvSpPr txBox="1"/>
          <p:nvPr/>
        </p:nvSpPr>
        <p:spPr>
          <a:xfrm>
            <a:off x="199506" y="0"/>
            <a:ext cx="11388436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rgbClr val="101518"/>
                </a:solidFill>
                <a:highlight>
                  <a:srgbClr val="FFFFFF"/>
                </a:highlight>
                <a:latin typeface="Microsoft YaHei" panose="020B0503020204020204" pitchFamily="34" charset="-122"/>
                <a:ea typeface="Microsoft YaHei" panose="020B0503020204020204" pitchFamily="34" charset="-122"/>
              </a:rPr>
              <a:t>							      </a:t>
            </a:r>
            <a:r>
              <a:rPr lang="zh-CN" altLang="en-US" sz="4400" b="1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为什么要代祷</a:t>
            </a:r>
            <a:endParaRPr lang="en-US" altLang="zh-TW" sz="4400" b="1" dirty="0">
              <a:solidFill>
                <a:srgbClr val="10151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US" altLang="zh-CN" sz="3400" dirty="0">
              <a:solidFill>
                <a:srgbClr val="101518"/>
              </a:solidFill>
              <a:highlight>
                <a:srgbClr val="FFFFFF"/>
              </a:highligh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TW" altLang="en-US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altLang="zh-TW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	1) </a:t>
            </a:r>
            <a:r>
              <a:rPr lang="zh-CN" altLang="en-US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基督徒</a:t>
            </a:r>
            <a:r>
              <a:rPr lang="zh-CN" altLang="en-US" sz="40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彼此关怀和支持</a:t>
            </a:r>
            <a:r>
              <a:rPr lang="zh-CN" altLang="en-US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的重要方式</a:t>
            </a:r>
            <a:endParaRPr lang="zh-TW" altLang="en-US" sz="4000" b="1" dirty="0">
              <a:solidFill>
                <a:srgbClr val="10151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US" altLang="zh-CN" sz="4000" dirty="0">
              <a:solidFill>
                <a:srgbClr val="10151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en-US" altLang="zh-CN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2) </a:t>
            </a:r>
            <a:r>
              <a:rPr lang="zh-CN" altLang="en-US" sz="40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顺服神旨意</a:t>
            </a:r>
            <a:r>
              <a:rPr lang="zh-CN" altLang="en-US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的表现</a:t>
            </a:r>
            <a:endParaRPr lang="en-US" altLang="zh-CN" sz="4000" dirty="0">
              <a:solidFill>
                <a:srgbClr val="10151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US" altLang="zh-TW" sz="4000" dirty="0">
              <a:solidFill>
                <a:srgbClr val="10151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en-US" altLang="zh-TW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3) </a:t>
            </a:r>
            <a:r>
              <a:rPr lang="zh-CN" altLang="en-US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圣经教导基督徒要</a:t>
            </a:r>
            <a:r>
              <a:rPr lang="zh-CN" altLang="en-US" sz="40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为他人祷告</a:t>
            </a:r>
            <a:r>
              <a:rPr lang="en-US" altLang="zh-TW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			</a:t>
            </a:r>
          </a:p>
          <a:p>
            <a:r>
              <a:rPr lang="en-US" sz="4000" dirty="0">
                <a:solidFill>
                  <a:srgbClr val="101518"/>
                </a:solidFill>
                <a:highlight>
                  <a:srgbClr val="FFFFFF"/>
                </a:highlight>
                <a:latin typeface="Microsoft YaHei" panose="020B0503020204020204" pitchFamily="34" charset="-122"/>
                <a:ea typeface="Microsoft YaHei" panose="020B0503020204020204" pitchFamily="34" charset="-122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699738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34F64D9-FDC1-29B9-DFB8-0A5BCF488E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FC165D4-9366-1074-6047-41AABC2F83C4}"/>
              </a:ext>
            </a:extLst>
          </p:cNvPr>
          <p:cNvSpPr txBox="1"/>
          <p:nvPr/>
        </p:nvSpPr>
        <p:spPr>
          <a:xfrm>
            <a:off x="199506" y="205273"/>
            <a:ext cx="1165037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圣经教导</a:t>
            </a:r>
            <a:r>
              <a:rPr lang="en-US" altLang="zh-CN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: </a:t>
            </a:r>
          </a:p>
          <a:p>
            <a:r>
              <a:rPr lang="zh-CN" altLang="en-US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 </a:t>
            </a:r>
            <a:r>
              <a:rPr lang="en-US" altLang="zh-CN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1) </a:t>
            </a:r>
            <a:r>
              <a:rPr lang="zh-CN" altLang="en-US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要</a:t>
            </a:r>
            <a:r>
              <a:rPr lang="zh-CN" altLang="en-US" sz="4000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分担彼此的重担</a:t>
            </a:r>
            <a:r>
              <a:rPr lang="zh-CN" altLang="en-US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altLang="zh-TW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	</a:t>
            </a:r>
          </a:p>
          <a:p>
            <a:r>
              <a:rPr lang="en-US" altLang="zh-CN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 "</a:t>
            </a:r>
            <a:r>
              <a:rPr lang="zh-CN" altLang="en-US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你们各人的重担要</a:t>
            </a:r>
            <a:r>
              <a:rPr lang="zh-CN" altLang="en-US" sz="4000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互相担当</a:t>
            </a:r>
            <a:r>
              <a:rPr lang="zh-CN" altLang="en-US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，如此，就完全了基督的律法</a:t>
            </a:r>
            <a:r>
              <a:rPr lang="en-US" altLang="zh-CN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."  (</a:t>
            </a:r>
            <a:r>
              <a:rPr lang="zh-CN" altLang="en-US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加 </a:t>
            </a:r>
            <a:r>
              <a:rPr lang="en-US" altLang="zh-CN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6:2)</a:t>
            </a:r>
            <a:r>
              <a:rPr lang="zh-CN" altLang="en-US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endParaRPr lang="en-US" altLang="zh-CN" sz="4000" dirty="0">
              <a:solidFill>
                <a:srgbClr val="10151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US" altLang="zh-CN" sz="4000" dirty="0">
              <a:solidFill>
                <a:srgbClr val="10151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en-US" altLang="zh-CN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 2) </a:t>
            </a:r>
            <a:r>
              <a:rPr lang="zh-CN" altLang="en-US" sz="4000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代祷是神的旨意</a:t>
            </a:r>
            <a:endParaRPr lang="en-US" altLang="zh-CN" sz="4000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en-US" altLang="zh-CN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 "</a:t>
            </a:r>
            <a:r>
              <a:rPr lang="zh-CN" altLang="en-US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我劝你第一要</a:t>
            </a:r>
            <a:r>
              <a:rPr lang="zh-CN" altLang="en-US" sz="40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为万人</a:t>
            </a:r>
            <a:r>
              <a:rPr lang="zh-CN" altLang="en-US" sz="40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恳求、祷告、代求</a:t>
            </a:r>
            <a:r>
              <a:rPr lang="zh-CN" altLang="en-US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、祝谢。</a:t>
            </a:r>
            <a:r>
              <a:rPr lang="en-US" altLang="zh-CN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" (</a:t>
            </a:r>
            <a:r>
              <a:rPr lang="zh-CN" altLang="en-US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提前 </a:t>
            </a:r>
            <a:r>
              <a:rPr lang="en-US" altLang="zh-CN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2:1) </a:t>
            </a:r>
          </a:p>
          <a:p>
            <a:endParaRPr lang="en-US" sz="4000" dirty="0">
              <a:solidFill>
                <a:srgbClr val="10151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US" sz="4000" dirty="0">
              <a:solidFill>
                <a:srgbClr val="101518"/>
              </a:solidFill>
              <a:highlight>
                <a:srgbClr val="FFFFFF"/>
              </a:highligh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0691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4A76312-6960-5505-FED9-297E4BCAA8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9795FBF-93DD-061F-A3B2-6C2638C28339}"/>
              </a:ext>
            </a:extLst>
          </p:cNvPr>
          <p:cNvSpPr txBox="1"/>
          <p:nvPr/>
        </p:nvSpPr>
        <p:spPr>
          <a:xfrm>
            <a:off x="199506" y="205273"/>
            <a:ext cx="116503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  3) </a:t>
            </a:r>
            <a:r>
              <a:rPr lang="zh-CN" altLang="en-US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代祷带来</a:t>
            </a:r>
            <a:r>
              <a:rPr lang="zh-CN" altLang="en-US" sz="4000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医治与恢复</a:t>
            </a:r>
            <a:r>
              <a:rPr lang="zh-CN" altLang="en-US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endParaRPr lang="en-US" altLang="zh-CN" sz="4000" dirty="0">
              <a:solidFill>
                <a:srgbClr val="10151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en-US" altLang="zh-CN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   "</a:t>
            </a:r>
            <a:r>
              <a:rPr lang="zh-CN" altLang="en-US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所以你们要</a:t>
            </a:r>
            <a:r>
              <a:rPr lang="zh-CN" altLang="en-US" sz="4000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彼此认罪</a:t>
            </a:r>
            <a:r>
              <a:rPr lang="zh-CN" altLang="en-US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zh-CN" altLang="en-US" sz="4000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互相代求</a:t>
            </a:r>
            <a:r>
              <a:rPr lang="zh-CN" altLang="en-US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，使你们可以得医治。义人祈祷所发的力量是大有功效的。</a:t>
            </a:r>
            <a:r>
              <a:rPr lang="en-US" altLang="zh-CN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"  (</a:t>
            </a:r>
            <a:r>
              <a:rPr lang="zh-CN" altLang="en-US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雅 </a:t>
            </a:r>
            <a:r>
              <a:rPr lang="en-US" altLang="zh-CN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5:16)</a:t>
            </a:r>
            <a:endParaRPr lang="en-US" sz="4000" dirty="0">
              <a:solidFill>
                <a:srgbClr val="10151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US" sz="4000" dirty="0">
              <a:solidFill>
                <a:srgbClr val="101518"/>
              </a:solidFill>
              <a:highlight>
                <a:srgbClr val="FFFFFF"/>
              </a:highligh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ja-JP" altLang="en-US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例子</a:t>
            </a:r>
            <a:r>
              <a:rPr lang="en-US" altLang="ja-JP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…</a:t>
            </a:r>
            <a:endParaRPr lang="en-US" sz="4000" dirty="0">
              <a:solidFill>
                <a:srgbClr val="101518"/>
              </a:solidFill>
              <a:highlight>
                <a:srgbClr val="FFFFFF"/>
              </a:highligh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2052" name="Picture 4" descr="two women reading and study bible  in home and pray together. Praying Stock Photo">
            <a:extLst>
              <a:ext uri="{FF2B5EF4-FFF2-40B4-BE49-F238E27FC236}">
                <a16:creationId xmlns:a16="http://schemas.microsoft.com/office/drawing/2014/main" id="{8C44B1A0-2FDD-831D-E3AB-64B6F840AC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897" y="2518057"/>
            <a:ext cx="5277394" cy="4134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903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98C7A99-18BD-D7A2-FE6D-C4BF747E0B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77CE9F7-EC61-CD86-2464-8842FEA84145}"/>
              </a:ext>
            </a:extLst>
          </p:cNvPr>
          <p:cNvSpPr txBox="1"/>
          <p:nvPr/>
        </p:nvSpPr>
        <p:spPr>
          <a:xfrm>
            <a:off x="199506" y="205273"/>
            <a:ext cx="116503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  4) </a:t>
            </a:r>
            <a:r>
              <a:rPr lang="zh-CN" altLang="en-US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代祷是</a:t>
            </a:r>
            <a:r>
              <a:rPr lang="zh-CN" altLang="en-US" sz="4000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爱的表现</a:t>
            </a:r>
            <a:endParaRPr lang="en-US" altLang="zh-CN" sz="4000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en-US" altLang="zh-CN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</a:t>
            </a:r>
            <a:r>
              <a:rPr lang="zh-CN" altLang="en-US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</a:t>
            </a:r>
            <a:r>
              <a:rPr lang="en-US" altLang="zh-CN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"</a:t>
            </a:r>
            <a:r>
              <a:rPr lang="zh-CN" altLang="en-US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小子们哪，我们</a:t>
            </a:r>
            <a:r>
              <a:rPr lang="zh-CN" altLang="en-US" sz="40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相爱</a:t>
            </a:r>
            <a:r>
              <a:rPr lang="zh-CN" altLang="en-US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zh-CN" altLang="en-US" sz="4000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不要只在言语和舌头上</a:t>
            </a:r>
            <a:r>
              <a:rPr lang="zh-CN" altLang="en-US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，总要在</a:t>
            </a:r>
            <a:r>
              <a:rPr lang="zh-CN" altLang="en-US" sz="40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行为和诚实上</a:t>
            </a:r>
            <a:r>
              <a:rPr lang="zh-CN" altLang="en-US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r>
              <a:rPr lang="en-US" altLang="zh-CN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"  (</a:t>
            </a:r>
            <a:r>
              <a:rPr lang="zh-CN" altLang="en-US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约一</a:t>
            </a:r>
            <a:r>
              <a:rPr lang="en-US" altLang="zh-CN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3:18)</a:t>
            </a:r>
            <a:endParaRPr lang="en-US" sz="4000" dirty="0">
              <a:solidFill>
                <a:srgbClr val="10151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US" sz="4000" dirty="0">
              <a:solidFill>
                <a:srgbClr val="101518"/>
              </a:solidFill>
              <a:highlight>
                <a:srgbClr val="FFFFFF"/>
              </a:highligh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en-US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“Talk is cheap, but action counts”</a:t>
            </a:r>
          </a:p>
          <a:p>
            <a:r>
              <a:rPr lang="en-US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“</a:t>
            </a:r>
            <a:r>
              <a:rPr lang="zh-CN" altLang="en-US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说话不值一提，但</a:t>
            </a:r>
            <a:r>
              <a:rPr lang="zh-CN" altLang="en-US" sz="4000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行动才是关键</a:t>
            </a:r>
            <a:r>
              <a:rPr lang="en-US" altLang="zh-CN" sz="4000" dirty="0">
                <a:solidFill>
                  <a:srgbClr val="10151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”</a:t>
            </a:r>
            <a:endParaRPr lang="en-US" sz="4000" dirty="0">
              <a:solidFill>
                <a:srgbClr val="101518"/>
              </a:solidFill>
              <a:highlight>
                <a:srgbClr val="FFFFFF"/>
              </a:highligh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5287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29470</TotalTime>
  <Words>406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Microsoft YaHei</vt:lpstr>
      <vt:lpstr>Arial</vt:lpstr>
      <vt:lpstr>Calibri</vt:lpstr>
      <vt:lpstr>Calibri Light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TV-Admin</dc:creator>
  <cp:lastModifiedBy>Larry Siu</cp:lastModifiedBy>
  <cp:revision>194</cp:revision>
  <dcterms:created xsi:type="dcterms:W3CDTF">2020-11-04T18:14:15Z</dcterms:created>
  <dcterms:modified xsi:type="dcterms:W3CDTF">2025-04-03T23:03:43Z</dcterms:modified>
</cp:coreProperties>
</file>